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457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77" y="54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48242"/>
            <a:ext cx="9144000" cy="1591733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401359"/>
            <a:ext cx="9144000" cy="1103841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F8222-78C4-4A38-9EDD-3EE938082E52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B366-553E-4FAB-A45C-2E41CCA11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819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F8222-78C4-4A38-9EDD-3EE938082E52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B366-553E-4FAB-A45C-2E41CCA11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674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43417"/>
            <a:ext cx="2628900" cy="387455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43417"/>
            <a:ext cx="7734300" cy="387455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F8222-78C4-4A38-9EDD-3EE938082E52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B366-553E-4FAB-A45C-2E41CCA11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102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F8222-78C4-4A38-9EDD-3EE938082E52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B366-553E-4FAB-A45C-2E41CCA11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410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139826"/>
            <a:ext cx="10515600" cy="1901825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059642"/>
            <a:ext cx="10515600" cy="1000125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82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F8222-78C4-4A38-9EDD-3EE938082E52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B366-553E-4FAB-A45C-2E41CCA11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85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17083"/>
            <a:ext cx="5181600" cy="29008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17083"/>
            <a:ext cx="5181600" cy="29008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F8222-78C4-4A38-9EDD-3EE938082E52}" type="datetimeFigureOut">
              <a:rPr lang="en-US" smtClean="0"/>
              <a:t>7/9/24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B366-553E-4FAB-A45C-2E41CCA11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378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43417"/>
            <a:ext cx="10515600" cy="8837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120775"/>
            <a:ext cx="5157787" cy="549275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670050"/>
            <a:ext cx="5157787" cy="2456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120775"/>
            <a:ext cx="5183188" cy="549275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670050"/>
            <a:ext cx="5183188" cy="2456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F8222-78C4-4A38-9EDD-3EE938082E52}" type="datetimeFigureOut">
              <a:rPr lang="en-US" smtClean="0"/>
              <a:t>7/9/24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B366-553E-4FAB-A45C-2E41CCA11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451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F8222-78C4-4A38-9EDD-3EE938082E52}" type="datetimeFigureOut">
              <a:rPr lang="en-US" smtClean="0"/>
              <a:t>7/9/24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B366-553E-4FAB-A45C-2E41CCA11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538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F8222-78C4-4A38-9EDD-3EE938082E52}" type="datetimeFigureOut">
              <a:rPr lang="en-US" smtClean="0"/>
              <a:t>7/9/24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B366-553E-4FAB-A45C-2E41CCA11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429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04800"/>
            <a:ext cx="3932237" cy="10668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658284"/>
            <a:ext cx="6172200" cy="3249083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371600"/>
            <a:ext cx="3932237" cy="254105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F8222-78C4-4A38-9EDD-3EE938082E52}" type="datetimeFigureOut">
              <a:rPr lang="en-US" smtClean="0"/>
              <a:t>7/9/24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B366-553E-4FAB-A45C-2E41CCA11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125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04800"/>
            <a:ext cx="3932237" cy="10668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658284"/>
            <a:ext cx="6172200" cy="3249083"/>
          </a:xfrm>
        </p:spPr>
        <p:txBody>
          <a:bodyPr anchor="t"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371600"/>
            <a:ext cx="3932237" cy="254105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F8222-78C4-4A38-9EDD-3EE938082E52}" type="datetimeFigureOut">
              <a:rPr lang="en-US" smtClean="0"/>
              <a:t>7/9/24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B366-553E-4FAB-A45C-2E41CCA11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3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43417"/>
            <a:ext cx="10515600" cy="883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217083"/>
            <a:ext cx="10515600" cy="29008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4237567"/>
            <a:ext cx="27432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AF8222-78C4-4A38-9EDD-3EE938082E52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4237567"/>
            <a:ext cx="41148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4237567"/>
            <a:ext cx="27432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61B366-553E-4FAB-A45C-2E41CCA11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925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feather on the ground&#10;&#10;Description automatically generated">
            <a:extLst>
              <a:ext uri="{FF2B5EF4-FFF2-40B4-BE49-F238E27FC236}">
                <a16:creationId xmlns:a16="http://schemas.microsoft.com/office/drawing/2014/main" id="{B0B12DB0-50B1-C6B9-FCCD-D23DEE33C8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44" y="150793"/>
            <a:ext cx="5689601" cy="4267200"/>
          </a:xfrm>
          <a:prstGeom prst="rect">
            <a:avLst/>
          </a:prstGeom>
        </p:spPr>
      </p:pic>
      <p:pic>
        <p:nvPicPr>
          <p:cNvPr id="7" name="Picture 6" descr="A tree with many leaves&#10;&#10;Description automatically generated">
            <a:extLst>
              <a:ext uri="{FF2B5EF4-FFF2-40B4-BE49-F238E27FC236}">
                <a16:creationId xmlns:a16="http://schemas.microsoft.com/office/drawing/2014/main" id="{F80A8A5D-09CC-2F60-08CC-33F063E126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360" y="150793"/>
            <a:ext cx="5689601" cy="4267200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4A4ED19-A959-D3C1-5B56-34A2FA3BAA47}"/>
              </a:ext>
            </a:extLst>
          </p:cNvPr>
          <p:cNvSpPr/>
          <p:nvPr/>
        </p:nvSpPr>
        <p:spPr>
          <a:xfrm>
            <a:off x="639828" y="3944870"/>
            <a:ext cx="1463040" cy="32031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Montserrat" panose="00000500000000000000" pitchFamily="2" charset="0"/>
              </a:rPr>
              <a:t>  Feather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E0204A7-167C-28F7-7323-1E4EBFA0E7F1}"/>
              </a:ext>
            </a:extLst>
          </p:cNvPr>
          <p:cNvSpPr/>
          <p:nvPr/>
        </p:nvSpPr>
        <p:spPr>
          <a:xfrm>
            <a:off x="406147" y="3869608"/>
            <a:ext cx="467360" cy="46736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Montserrat" panose="00000500000000000000" pitchFamily="2" charset="0"/>
              </a:rPr>
              <a:t>(a)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228C02A-4294-8EC4-AB06-60E70B31ACCB}"/>
              </a:ext>
            </a:extLst>
          </p:cNvPr>
          <p:cNvSpPr/>
          <p:nvPr/>
        </p:nvSpPr>
        <p:spPr>
          <a:xfrm>
            <a:off x="6741615" y="3958722"/>
            <a:ext cx="2743200" cy="32031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Montserrat" panose="00000500000000000000" pitchFamily="2" charset="0"/>
              </a:rPr>
              <a:t>  Nest inside canopy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FBBB8F7-E99E-FE17-34E3-1056FD4F2A02}"/>
              </a:ext>
            </a:extLst>
          </p:cNvPr>
          <p:cNvSpPr/>
          <p:nvPr/>
        </p:nvSpPr>
        <p:spPr>
          <a:xfrm>
            <a:off x="6507934" y="3883460"/>
            <a:ext cx="467360" cy="46736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>
                <a:solidFill>
                  <a:schemeClr val="tx1"/>
                </a:solidFill>
                <a:latin typeface="Montserrat" panose="00000500000000000000" pitchFamily="2" charset="0"/>
              </a:rPr>
              <a:t>(b)</a:t>
            </a:r>
            <a:endParaRPr lang="en-US" b="1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E14E549-9980-92AD-FDF8-A0AC088BF773}"/>
              </a:ext>
            </a:extLst>
          </p:cNvPr>
          <p:cNvSpPr/>
          <p:nvPr/>
        </p:nvSpPr>
        <p:spPr>
          <a:xfrm>
            <a:off x="8963954" y="800661"/>
            <a:ext cx="844953" cy="844953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044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599</TotalTime>
  <Words>12</Words>
  <Application>Microsoft Office PowerPoint</Application>
  <PresentationFormat>Custom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Montserrat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Stanislas Mahussi GANDAHO</dc:creator>
  <cp:lastModifiedBy>Stanislas Mahussi GANDAHO</cp:lastModifiedBy>
  <cp:revision>2</cp:revision>
  <dcterms:created xsi:type="dcterms:W3CDTF">2024-04-28T10:37:21Z</dcterms:created>
  <dcterms:modified xsi:type="dcterms:W3CDTF">2024-07-09T02:36:47Z</dcterms:modified>
</cp:coreProperties>
</file>

<file path=docProps/thumbnail.jpeg>
</file>